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812ce2e6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亚历山大远征与“希腊化时代”</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a3d54e45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蒙古西征与东西方交流</a:t>
            </a:r>
            <a:endParaRPr lang="en-US" sz="28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716e39dd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易混点 文明多样性形成的原因</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ec7419e93348528ddcb2ba#tid=68f093d966391f0009f97f0e#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p:spPr>
        <p:txBody>
          <a:bodyPr wrap="square" lIns="0" tIns="0" rIns="0" bIns="0" rtlCol="0" anchor="ctr"/>
          <a:lstStyle/>
          <a:p>
            <a:pPr algn="ctr">
              <a:lnSpc>
                <a:spcPct val="120000"/>
              </a:lnSpc>
            </a:pP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历史 选择性必修3 文化交流与传播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考点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本节点内容</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5.xml"/><Relationship Id="rId1" Type="http://schemas.openxmlformats.org/officeDocument/2006/relationships/image" Target="../media/image8.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2_1#ddcb8ce15?vop=1&amp;pid=a3d54e45a&amp;color=0,0,0&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本题考查蒙古西征的影响。选择B：据材料信息并结合所学可知</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,蒙古西征带来的灾难性后果</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使欧洲人开始重新审视人的价值和力量</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,不再像以往那样过分依赖教廷和封建制度</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,转而追求现世生</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活的幸福和满足</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,这与文艺复兴时期的人文主义精神相契合。排除A：宗教改革最早发生在16世纪</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蒙古西征的时间相隔较远</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。排除C：启蒙运动主要发生在17—18世纪,远远晚于蒙古西征的时间</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启蒙运动的核心是理性主义</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，与蒙古西征对欧洲的冲击无直接关联。排除D</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：资产阶级革命运动是</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资本主义发展到一定阶段的产物</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,且主要发生在17—19世纪，与蒙古西征的时间相隔较远。</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3_1#cbe12c1be?pid=a3d54e45a&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[广东肇庆2025高二期末]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13世纪，蒙古帝国兴起后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，大批信仰伊斯兰教的人迫于蒙古西征的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压力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，从中亚和伊朗高原自东向西迁入今土耳其安纳托利亚地区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，这无疑加快了该地区伊斯兰教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的发展进程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这说明蒙古西征(</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4_1#cbe12c1be.bracket?pid=a3d54e45a&amp;color=0,0,0&amp;vpa=5"/>
          <p:cNvSpPr/>
          <p:nvPr/>
        </p:nvSpPr>
        <p:spPr>
          <a:xfrm>
            <a:off x="4224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3_2#cbe12c1be.choices?pid=a3d54e45a&amp;color=0,0,0&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.保障了丝绸之路的畅通</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.密切了欧亚文化的交流</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C.改变了当地的文化格局</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.阻碍了伊斯兰教的传播</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5_1#cbe12c1be?vop=1&amp;pid=a3d54e45a&amp;color=0,0,0&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本题考查蒙古西征对西亚区域文化的影响。选择C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：大批信仰伊斯兰教的人因蒙古西征的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压力迁入今土耳其安纳托利亚地区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，加快了该地区伊斯兰教的发展进程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，逐渐改变了当地原有文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化格局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，这说明蒙古西征改变了西亚的文化格局。排除A：“保障”说法绝对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，战争对经济文化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交流有一定的破坏作用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。排除B：材料主要涉及的是中亚和西亚之间的人口迁移与文化交流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非欧亚文化交流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。排除D：由材料信息可知，蒙古西征客观上促进了伊斯兰教的传播，而非阻碍。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6_1#704a68163?pid=716e39dd7&amp;color=0,0,0&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[江西三新协同教研共同体2025高二联考]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13世纪，蒙古大军西征，在伏尔加河流域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，蒙古人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引入的驿站制度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、税收体系与军事管理模式逐渐渗透到当地社会结构之中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，罗斯贵族阶层通过与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蒙古统治者通婚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、接受册封等方式，形成独特的政治文化；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而在喀尔巴阡山脉以西的罗斯地区，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当地罗斯人在保留东正教信仰与斯拉夫传统的基础上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，吸纳了波兰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、匈牙利等周边民族的文化元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，发展出具有鲜明地域特色的社会文化体系。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这一现象反映出(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7_1#704a68163.bracket?pid=716e39dd7&amp;color=0,0,0&amp;vpa=6"/>
          <p:cNvSpPr/>
          <p:nvPr/>
        </p:nvSpPr>
        <p:spPr>
          <a:xfrm>
            <a:off x="8034401" y="27817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6_2#704a68163.choices?pid=716e39dd7&amp;color=0,0,0&amp;bbb=1"/>
          <p:cNvSpPr/>
          <p:nvPr/>
        </p:nvSpPr>
        <p:spPr>
          <a:xfrm>
            <a:off x="722376" y="32484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.游牧文明对农耕文明的单向文化输出</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.政治统辖模式差异塑造区域文明特质</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C.宗教信仰分歧导致民族文化分野加剧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.地理阻隔必然催生多元文明独立发展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8_1#704a68163?vop=1&amp;pid=716e39dd7&amp;color=0,0,0&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本题考查政治统辖模式差异对区域文明特质的塑造作用。选择B：在蒙古大军西征时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古人引入的驿站制度等逐渐渗透到当地的社会结构中，罗斯贵族阶层通过与蒙古统治者通婚等方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式形成了独特的政治文化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；喀尔巴阡山脉以西的罗斯地区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，当地罗斯人在保留自身传统基础上吸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纳周边民族文化元素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，发展出具有鲜明地域特色的社会文化体系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，可见不同政治统辖模式塑造了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不同区域文明特质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。排除A：材料表明并非蒙古文化（游牧文明）对农耕文明的单向输出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二者存在相互影响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。排除C：材料显示民族文化分野缘于政治统辖模式的不同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，而非宗教信仰分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。排除D：地理阻隔如喀尔巴阡山脉虽影响区域文明交流发展，但“必然催生”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说法绝对化，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历史文明发展受多因素影响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，材料强调政治统辖模式而非地理决定论。</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268b181f3.fixed?pid=7fc74194e&amp;color=100,146,38&amp;bbb=1"/>
          <p:cNvSpPr/>
          <p:nvPr/>
        </p:nvSpPr>
        <p:spPr>
          <a:xfrm>
            <a:off x="5257800" y="950976"/>
            <a:ext cx="1682496" cy="1197864"/>
          </a:xfrm>
          <a:prstGeom prst="rect">
            <a:avLst/>
          </a:prstGeom>
          <a:noFill/>
        </p:spPr>
        <p:txBody>
          <a:bodyPr wrap="none" lIns="0" tIns="0" rIns="0" bIns="0" rtlCol="0" anchor="ctr"/>
          <a:lstStyle/>
          <a:p>
            <a:pPr algn="ctr" latinLnBrk="1">
              <a:lnSpc>
                <a:spcPts val="89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11</a:t>
            </a:r>
            <a:endParaRPr lang="en-US" altLang="zh-CN" sz="7200" dirty="0"/>
          </a:p>
        </p:txBody>
      </p:sp>
      <p:sp>
        <p:nvSpPr>
          <p:cNvPr id="3" name="C_3#268b181f3.fixed?pid=7fc74194e&amp;color=255,255,255&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第11课</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古代战争与地域文化的演变</a:t>
            </a:r>
            <a:endParaRPr lang="en-US" altLang="zh-CN" sz="4400" dirty="0"/>
          </a:p>
        </p:txBody>
      </p:sp>
      <p:pic>
        <p:nvPicPr>
          <p:cNvPr id="4" name="C_3#268b181f3.fixed?pid=7fc74194e&amp;color=0,0,0&amp;tib=255,255,255" descr="preencoded.png"/>
          <p:cNvPicPr>
            <a:picLocks noChangeAspect="1"/>
          </p:cNvPicPr>
          <p:nvPr/>
        </p:nvPicPr>
        <p:blipFill>
          <a:blip r:embed="rId1"/>
          <a:stretch>
            <a:fillRect/>
          </a:stretch>
        </p:blipFill>
        <p:spPr>
          <a:xfrm>
            <a:off x="9939528" y="4507992"/>
            <a:ext cx="438912" cy="438912"/>
          </a:xfrm>
          <a:prstGeom prst="rect">
            <a:avLst/>
          </a:prstGeom>
        </p:spPr>
      </p:pic>
      <p:sp>
        <p:nvSpPr>
          <p:cNvPr id="5" name="C_3_BD#268b181f3.fixed?pid=7fc74194e&amp;color=255,255,255&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9_1#3a58691f1?pid=268b181f3&amp;color=0,0,0&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[黑龙江哈尔滨九中2025模拟]</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20世纪六七十年代，考古学家们在阿富汗东北部的边境处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现了阿伊哈努姆古城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，其中发现的神庙石碑碑座上刻有希腊文名言，译为：“少年时，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举止得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当；年轻时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，学会自制；中年时，正义行事；老年时，良言善诱；临终时，死而无憾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！”这可用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于说明(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20_1#3a58691f1.bracket?pid=268b181f3&amp;color=0,0,0&amp;vpa=7"/>
          <p:cNvSpPr/>
          <p:nvPr/>
        </p:nvSpPr>
        <p:spPr>
          <a:xfrm>
            <a:off x="1686306" y="2340425"/>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4_BD.19_2#3a58691f1.choices?pid=268b181f3&amp;color=0,0,0&amp;bbb=1"/>
          <p:cNvSpPr/>
          <p:nvPr/>
        </p:nvSpPr>
        <p:spPr>
          <a:xfrm>
            <a:off x="722376" y="30071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.首个地跨欧亚非三洲大帝国的文化影响力</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.希腊文明成为中亚地区的主流意识形态</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C.希腊化时代中亚地区多元文明的交融共生</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.希腊文化得到不同民族民众的广泛认可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21_1#3a58691f1?vop=1&amp;pid=268b181f3&amp;color=0,0,0&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本题考查希腊化时代的文明。选择C：阿伊哈努姆古城是希腊化时代的重要遗址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，其神庙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石碑碑座上的希腊文名言体现了希腊文化的传播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。伴随亚历山大东征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，希腊文化与其他地区的文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化交融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，形成多元文化共存的局面。排除A：首个地跨欧亚非三洲的大帝国是波斯帝国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，而阿伊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哈努姆古城存在时间与波斯帝国不符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。排除B：希腊文明虽对中亚有影响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，但材料未体现其成为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主流意识形态”，且当时中亚地区波斯、印度等多种文化并存。排除D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：材料仅显示希腊文化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存在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，无法证明不同民族的民众“广泛认可”希腊文化。</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2_1#16d08168e?pid=268b181f3&amp;color=0,0,0&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[辽宁省实验中学2024高二期中]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在托勒密王朝（公元前304—前30年）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时期的亚历山大城，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希腊希帕库斯吸收了巴比伦天文学家的说法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，找到了可以测定日月大小和距离的方法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；希腊欧几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里得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《几何原本》总结、吸收了古埃及几何学知识；希腊阿基米德借鉴巴比伦的圆周率值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3计算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出的圆周率值在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3.141和3.142之间。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这些科学成就的取得主要得益于(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23_1#16d08168e.bracket?pid=268b181f3&amp;color=0,0,0&amp;vpa=8"/>
          <p:cNvSpPr/>
          <p:nvPr/>
        </p:nvSpPr>
        <p:spPr>
          <a:xfrm>
            <a:off x="8590026"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4_BD.22_2#16d08168e.choices?pid=268b181f3&amp;color=0,0,0&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.亚历山大远征</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.古希腊科学的领先地位</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C.文化的交流</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.王朝君主的大力支持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24_1#16d08168e?vop=1&amp;pid=268b181f3&amp;color=0,0,0&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本题考查希腊化时代的影响。选择C：据材料信息并结合所学可知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,亚历山大城是当时地中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海世界的学术中心之一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,吸引了来自世界各地的学者和研究者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,为不同文明之间知识和技术的交流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提供了便利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,促进了科学和技术的进步。排除A：亚历山大远征,是指公元前334—前324年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,马其顿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国王亚历山大对东方波斯等国进行的侵略战争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,与材料信息不符合。排除B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：材料未涉及古希腊与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其他地区科学成果的对比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。排除D：材料未涉及君主对科学发展的态度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,且该项所述不符合亚历山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大城的实际情况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69b1a30b2.fixed?pid=7fc74194e&amp;color=100,146,38&amp;bbb=1"/>
          <p:cNvSpPr/>
          <p:nvPr/>
        </p:nvSpPr>
        <p:spPr>
          <a:xfrm>
            <a:off x="5257800" y="950976"/>
            <a:ext cx="1682496" cy="1197864"/>
          </a:xfrm>
          <a:prstGeom prst="rect">
            <a:avLst/>
          </a:prstGeom>
          <a:noFill/>
        </p:spPr>
        <p:txBody>
          <a:bodyPr wrap="none" lIns="0" tIns="0" rIns="0" bIns="0" rtlCol="0" anchor="ctr"/>
          <a:lstStyle/>
          <a:p>
            <a:pPr algn="ctr" latinLnBrk="1">
              <a:lnSpc>
                <a:spcPts val="89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11</a:t>
            </a:r>
            <a:endParaRPr lang="en-US" altLang="zh-CN" sz="7200" dirty="0"/>
          </a:p>
        </p:txBody>
      </p:sp>
      <p:sp>
        <p:nvSpPr>
          <p:cNvPr id="3" name="C_3#69b1a30b2.fixed?pid=7fc74194e&amp;color=255,255,255&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第11课</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古代战争与地域文化的演变</a:t>
            </a:r>
            <a:endParaRPr lang="en-US" altLang="zh-CN" sz="4400" dirty="0"/>
          </a:p>
        </p:txBody>
      </p:sp>
      <p:pic>
        <p:nvPicPr>
          <p:cNvPr id="4" name="C_3#69b1a30b2.fixed?pid=7fc74194e&amp;color=0,0,0&amp;tib=255,255,255" descr="preencoded.png"/>
          <p:cNvPicPr>
            <a:picLocks noChangeAspect="1"/>
          </p:cNvPicPr>
          <p:nvPr/>
        </p:nvPicPr>
        <p:blipFill>
          <a:blip r:embed="rId1"/>
          <a:stretch>
            <a:fillRect/>
          </a:stretch>
        </p:blipFill>
        <p:spPr>
          <a:xfrm>
            <a:off x="9939528" y="4507992"/>
            <a:ext cx="438912" cy="438912"/>
          </a:xfrm>
          <a:prstGeom prst="rect">
            <a:avLst/>
          </a:prstGeom>
        </p:spPr>
      </p:pic>
      <p:sp>
        <p:nvSpPr>
          <p:cNvPr id="5" name="C_3_BD#69b1a30b2.fixed?pid=7fc74194e&amp;color=255,255,255&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5_1#b49a7dc26?pid=268b181f3&amp;color=0,0,0&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[云南楚雄2025高二期末]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13世纪初，君士坦丁堡遭到多国联军洗劫，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无数文物遭亵渎的同时，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大量古希腊和古罗马遗存流入西欧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。13世纪中叶，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蒙古人通过激烈的攻城战占领阿拉伯帝国都城，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数不清的阿拉伯手稿和古迹受损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，而新式火药武器等通过阿拉伯传播到更广泛的区域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。这反映出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26_1#b49a7dc26.bracket?pid=268b181f3&amp;color=0,0,0&amp;vpa=9"/>
          <p:cNvSpPr/>
          <p:nvPr/>
        </p:nvSpPr>
        <p:spPr>
          <a:xfrm>
            <a:off x="922401"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4_BD.25_2#b49a7dc26.choices?pid=268b181f3&amp;color=0,0,0&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.古代战争对文化影响的复杂性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.先进文明征服落后文明的进程</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C.跨区域文化传播主要依靠战争</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.征服者对文化渗透的高度重视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27_1#b49a7dc26?vop=1&amp;pid=268b181f3&amp;color=0,0,0&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本题考查战争对文化的影响。选择A：根据材料可知，战争既有破坏性</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（如君士坦丁堡文物</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遭亵渎</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、阿拉伯手稿和古迹受损），也有建设性（</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如古希腊和古罗马遗存流入西欧促进知识复兴、</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新式火药武器等的传播推动技术革新</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），体现了古代战争对文化兼具破坏与传播的复杂影响</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：材料聚焦战争对文化影响的复杂性，而非文明征服的进程。排除C</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：战争虽推动文化传播</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遗存流入西欧、火药扩散），但跨区域文化传播主要依靠和平途径（如贸易和外交等</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战争</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。排除D：古代战争多以军事掠夺和破坏为目的，材料未体现征服者对文化渗透的高度重视。</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28_1#d64278fc2?pid=268b181f3&amp;color=0,0,0&amp;bt=1&amp;bbb=1&amp;hb=1"/>
          <p:cNvSpPr/>
          <p:nvPr/>
        </p:nvSpPr>
        <p:spPr>
          <a:xfrm>
            <a:off x="722376" y="972000"/>
            <a:ext cx="10753344" cy="3167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[浙江台州山海协作体2024高二期中]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阅读材料，回答问题。（10分）</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如果我们将目光从马其顿转向更广阔的世界就会发现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以利他主义或哲学的目的来混融文</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化绝非亚历山大的意图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但是他行动的结果却造成了文化混融的效果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在帝国的不同地区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这种</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混融的程度是有区别的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在马其顿的领导之下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城邦国家仍然以自我的方式继续着</a:t>
            </a: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有些</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城市非常繁荣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尤其是帕加马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发展出了能与亚历山大港相匹敌的文学和艺术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algn="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摘编自［英］理查德·斯通曼《亚历山大大帝》</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根据材料并结合所学知识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，简要评析希腊化时代的文化。</a:t>
            </a:r>
            <a:endParaRPr lang="en-US" altLang="zh-CN" sz="2000" dirty="0"/>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AN.29_1#d64278fc2?vop=1&amp;pid=268b181f3&amp;color=0,0,0&amp;bt=1&amp;bbb=1&amp;hb=1"/>
          <p:cNvSpPr/>
          <p:nvPr/>
        </p:nvSpPr>
        <p:spPr>
          <a:xfrm>
            <a:off x="722376" y="972000"/>
            <a:ext cx="10753344" cy="26850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希腊化时代的文化是希腊文化与西亚、北非等地文化相互影响的产物</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。希腊人和马其顿人</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逐渐融合</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,被征服地区原有的上层人士也不同程度地接受了希腊文化；</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希腊文化的中心逐渐东移,</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亚历山大城</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、安条克和帕加马等成为新的希腊文化中心</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；被征服地区的本土文化与希腊文化的碰</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撞和交流</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,促进了文学、科学等诸多领域的发展。西亚、</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北非的文化仍在希腊化世界保持长期影响；</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在广大的乡村地区</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，农民保持他们原有的宗教和风俗；文化差异很可能会引发反抗,</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甚至武装冲突。</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10分）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AS.30_1#d64278fc2?vop=1&amp;pid=268b181f3&amp;color=0,0,0&amp;bt=1&amp;bbb=1&amp;hb=1"/>
          <p:cNvSpPr/>
          <p:nvPr/>
        </p:nvSpPr>
        <p:spPr>
          <a:xfrm>
            <a:off x="722376" y="972000"/>
            <a:ext cx="10753344" cy="4069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本题考查希腊化时代的文化。“简要评析”类设问的答案，主要包括“是什么”和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“怎么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”两部分。在“是什么”部分，可据材料“亚历山大</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行动的结果却造成了文化混融的效果”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并结合所学可知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,希腊化时代的文化是希腊文化与西亚、北非等地文化相互影响的产物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。在回答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怎么样”部分时,可据材料“有些城市非常繁荣,尤其是帕加马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，发展出了能与亚历山大港相匹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敌的文学和艺术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”并结合所学可知,希腊文化的中心逐渐东移,亚历山大城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、安条克和帕加马等成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为新的希腊文化中心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；被征服地区的本土文化与希腊文化的碰撞和交流,促进了文学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、科学等许多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领域的发展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。据材料“城邦国家仍然以自我的方式继续着”并结合所学可知,西亚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、北非的文化仍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在希腊化世界保持长期影响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；在广大的乡村地区，农民保持他们原有的宗教和风俗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；文化差异很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可能会引发反抗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,甚至武装冲突。</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1_1#f05833a2f?pid=25d890689&amp;color=0,0,0&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5.下表所示为埃及纸草文献中的内容，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其中记载了一对父子的埃及名字被希腊名字取代的过程。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这种现象可用于说明希腊化时代(</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26" name="QC_5_BD.31_2#f05833a2f?colgroup=7,33&amp;pid=25d890689&amp;color=0,0,0&amp;bbb=1&amp;hb=1"/>
          <p:cNvGraphicFramePr>
            <a:graphicFrameLocks noGrp="1"/>
          </p:cNvGraphicFramePr>
          <p:nvPr/>
        </p:nvGraphicFramePr>
        <p:xfrm>
          <a:off x="722376" y="1951677"/>
          <a:ext cx="10735056" cy="2888869"/>
        </p:xfrm>
        <a:graphic>
          <a:graphicData uri="http://schemas.openxmlformats.org/drawingml/2006/table">
            <a:tbl>
              <a:tblPr/>
              <a:tblGrid>
                <a:gridCol w="2057400"/>
                <a:gridCol w="8677656"/>
              </a:tblGrid>
              <a:tr h="82257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公元前119年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儿子使用希腊和埃及双名</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其父仅用埃及名字</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儿子叫马隆</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又名奈克察弗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提斯</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派托西里斯之子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公元前118年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马隆提到本人和父亲名字的改变：狄奥尼修斯之子马隆</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过去名叫派托西里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斯之子奈克察弗提斯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公元前116年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父子均用双名：马隆</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派托西里斯即狄奥尼修斯之子</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又名奈克察弗提斯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17372">
                <a:tc>
                  <a:txBody>
                    <a:bodyPr/>
                    <a:lstStyle/>
                    <a:p>
                      <a:pPr mar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公元前</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115</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101年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父子均只用希腊名字：狄奥尼修斯之子马隆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5_AN.32_1#f05833a2f.bracket?pid=25d890689&amp;color=0,0,0&amp;vpa=10"/>
          <p:cNvSpPr/>
          <p:nvPr/>
        </p:nvSpPr>
        <p:spPr>
          <a:xfrm>
            <a:off x="4478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5" name="QC_5_BD.31_3#f05833a2f.choices?pid=25d890689&amp;color=0,0,0&amp;bbb=1"/>
          <p:cNvSpPr/>
          <p:nvPr/>
        </p:nvSpPr>
        <p:spPr>
          <a:xfrm>
            <a:off x="722376" y="497427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.文化交融掩盖民族矛盾</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.文明多样性的增强</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C.族群身份认同的复杂性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.人文主义得到发展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3_1#f05833a2f?vop=1&amp;pid=25d890689&amp;color=0,0,0&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本题考查希腊化时代。选择C：据材料可知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,这对埃及父子名字不断变化的现象反映了在希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腊化时代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，非希腊人受到希腊文化影响，在族群认同上呈现复杂性。排除A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：材料无法体现文化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交融掩盖民族矛盾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,而且一对父子无法代表整个民族。排除B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：材料中这对父子最后均只用希腊名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,反映了希腊人这一身份在希腊化时代的特殊地位,无法得出文明多样性增强。排除D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：材料没有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体现人文主义的发展情况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432a26f71?pid=812ce2e66&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[河南开封2024高二期末]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《世界史纲》写道：“亚历山大去世以前，尤其是在他去世以后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们有时间对他进行考虑时，关于一个世界性的法律和组织的想法在人们心目中已是一个切实可行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而可以吸收的概念了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。”作者意在说明，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亚历山大远征(</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432a26f71.bracket?pid=812ce2e66&amp;color=0,0,0&amp;vpa=1"/>
          <p:cNvSpPr/>
          <p:nvPr/>
        </p:nvSpPr>
        <p:spPr>
          <a:xfrm>
            <a:off x="7018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_2#432a26f71.choices?pid=812ce2e66&amp;color=0,0,0&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A.造就了繁盛的“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希腊化时代”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.促进了东西文化交汇</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C.改变了人们对世界的认识</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.加强了世界各地联系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432a26f71?vop=1&amp;pid=812ce2e66&amp;color=0,0,0&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本题考查亚历山大远征的影响。选择C：在亚历山大去世后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,人们在心目中逐渐有了世界性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的法律和组织的想法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,并认为这是一个切实可行的概念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。这反映了亚历山大远征不仅改变了地理上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的世界格局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,也深刻改变了人们对世界的认识。排除A：造就了繁盛的“希腊化时代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”虽然与亚历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山大远征有关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,但材料并未提及“希腊化时代”的繁盛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,而是强调人们对世界性的法律和组织的思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。排除B：材料并未直接提及东西文化交汇，而是侧重于人们思想观念的转变。排除D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：虽然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亚历山大远征确实加强了世界各地之间的联系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,但材料中并未直接提及这种联系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,而是强调人们思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想观念上的转变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462bb4e04?pid=812ce2e66&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[黑龙江哈尔滨三中2025高二月考]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在对阿富汗东北部阿伊-哈努姆地区的考古发掘中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，考古学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家发现公元前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2世纪的当地居民的服饰、建筑和艺术品都具有希腊风格。这些居民中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，有的崇拜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希腊神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，有的崇拜波斯和中亚的神祇，有的甚至信奉佛教。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上述考古发现可用于研究(</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462bb4e04.bracket?pid=812ce2e66&amp;color=0,0,0&amp;vpa=2"/>
          <p:cNvSpPr/>
          <p:nvPr/>
        </p:nvSpPr>
        <p:spPr>
          <a:xfrm>
            <a:off x="10320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4_2#462bb4e04.choices?pid=812ce2e66&amp;color=0,0,0&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.波斯帝国的文化政策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.希腊化时代的文化交流</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C.古代印度宗教的发展</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.古希腊城邦的商业殖民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462bb4e04?vop=1&amp;pid=812ce2e66&amp;color=0,0,0&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本题考查希腊化时代的文化交流。选择B：据材料并结合所学可知，公元前2世纪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，阿富汗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东北部阿伊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-哈努姆地区居民的服饰、建筑等具有希腊风格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，且居民信仰的宗教或崇拜的神祇呈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现多元化特点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，这是因为随着亚历山大远征，希腊文化传播至亚非广大地区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，与当地文化相互交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，材料反映了希腊化时代跨区域文化交流现象。排除A：波斯帝国灭亡于公元前4世纪晚期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C：材料强调多种文化交流，而非古代印度宗教的发展。排除D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：古希腊城邦商业殖民主要发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生在公元前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8—前6世纪，公元前2世纪古希腊被并入罗马版图。</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df8ab283b?pid=812ce2e66&amp;color=0,0,0&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[浙江杭州重点中学2025高二期中]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据《亚历山大远征记》记载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，亚历山大保留了波斯传统的祭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司阶层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，允许波斯人继续崇拜其主神阿胡拉·马兹达，并亲自在苏萨向波斯神献祭。同时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，他要求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希腊人与波斯人共同参与对希腊神祇和波斯神祇的混合祭祀仪式，甚至在波斯都城帕萨尔加德模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仿居鲁士大帝的加冕仪式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，以示对波斯宗教传统的尊重。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亚历山大的上述行为旨在(</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8_1#df8ab283b.bracket?pid=812ce2e66&amp;color=0,0,0&amp;vpa=3"/>
          <p:cNvSpPr/>
          <p:nvPr/>
        </p:nvSpPr>
        <p:spPr>
          <a:xfrm>
            <a:off x="10053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7_2#df8ab283b.choices?pid=812ce2e66&amp;color=0,0,0&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.促进不同民族地区的文化交流交融</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.推动帝国境内各宗教的融合发展</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C.通过文化同化消除被征服地的反抗</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.构建跨文化认同以维系帝国统一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9_1#df8ab283b?vop=1&amp;pid=812ce2e66&amp;color=0,0,0&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本题考查亚历山大维系统一的措施。选择D：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材料中亚历山大保留波斯传统的祭司阶层，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允许波斯人继续崇拜其主神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，并亲自在苏萨向波斯神献祭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，这些行为体现亚历山大对当地文化的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尊重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，反映了跨文化认同的构建，这有助于缓和民族矛盾，维系庞大帝国的统一。排除A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文化交流交融是材料中亚历山大行为带来的客观效果，亚历山大行为的落脚点在于统治策略而非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单纯推动文化交流交融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。排除B：该选项是对材料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“他要求希腊人与波斯人共同参与对希腊神祇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和波斯神祇的混合祭祀仪式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”的误读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，且亚历山大上述行为并非意在推动帝国境内各宗教融合发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。排除C：文化同化强调原有文化被取代，而亚历山大保留波斯传统并对其予以尊重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，显然不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符合文化同化特征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0_1#ddcb8ce15?pid=a3d54e45a&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[四川遂宁射洪中学2024高二期末]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蒙古西征给欧洲带来极大的灾难：欧洲被外族入侵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，封建制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度遭受冲击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，大军所至，焚毁田园，摧毁堡垒；更甚者，是教廷的权威蒙受了极大的打击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。欧洲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人开始向内反思</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，希望重建一套安身立命的依据。因此，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欧洲人(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1_1#ddcb8ce15.bracket?pid=a3d54e45a&amp;color=0,0,0&amp;vpa=4"/>
          <p:cNvSpPr/>
          <p:nvPr/>
        </p:nvSpPr>
        <p:spPr>
          <a:xfrm>
            <a:off x="8034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0_2#ddcb8ce15.choices?pid=a3d54e45a&amp;color=0,0,0&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.掀起了宗教改革运动的浪潮</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.重视人的力量追求现世生活</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C.开展了轰轰烈烈的启蒙运动</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.开展了资产阶级的革命运动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5525</Words>
  <Application>WPS 演示</Application>
  <PresentationFormat>宽屏</PresentationFormat>
  <Paragraphs>224</Paragraphs>
  <Slides>27</Slides>
  <Notes>27</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27</vt:i4>
      </vt:variant>
    </vt:vector>
  </HeadingPairs>
  <TitlesOfParts>
    <vt:vector size="48"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Calibri</vt:lpstr>
      <vt:lpstr>Arial Unicode MS</vt:lpstr>
      <vt:lpstr>楷体</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生命接触</cp:lastModifiedBy>
  <cp:revision>3</cp:revision>
  <dcterms:created xsi:type="dcterms:W3CDTF">2025-10-16T07:04:00Z</dcterms:created>
  <dcterms:modified xsi:type="dcterms:W3CDTF">2025-10-17T06:42:37Z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6373B943AAAD41D8BCDEF9772B973C83_12</vt:lpwstr>
  </property>
  <property fmtid="{D5CDD505-2E9C-101B-9397-08002B2CF9AE}" pid="3" name="KSOProductBuildVer">
    <vt:lpwstr>2052-12.1.0.23125</vt:lpwstr>
  </property>
</Properties>
</file>